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3" r:id="rId2"/>
    <p:sldId id="300" r:id="rId3"/>
    <p:sldId id="301" r:id="rId4"/>
    <p:sldId id="271" r:id="rId5"/>
    <p:sldId id="295" r:id="rId6"/>
    <p:sldId id="302" r:id="rId7"/>
    <p:sldId id="303" r:id="rId8"/>
    <p:sldId id="304" r:id="rId9"/>
    <p:sldId id="305" r:id="rId10"/>
    <p:sldId id="296" r:id="rId11"/>
    <p:sldId id="298" r:id="rId12"/>
    <p:sldId id="297" r:id="rId13"/>
    <p:sldId id="306" r:id="rId14"/>
    <p:sldId id="30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switch.py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button.py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async-io-explaine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the-asyncio-package-and-asyncawait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Synchronous &amp; Asynchronous I/O,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Detecting a button “press” event is tricky due to switch “bouncing”</a:t>
            </a:r>
          </a:p>
          <a:p>
            <a:r>
              <a:rPr lang="en-US" dirty="0"/>
              <a:t>When you press a button, 2 pieces of metal come into and go out of contact several times before a solid connection is made</a:t>
            </a:r>
          </a:p>
          <a:p>
            <a:r>
              <a:rPr lang="en-US" dirty="0"/>
              <a:t>Without switch de-bouncing, a button will detect a press event every time the 2 pieces of metal connect</a:t>
            </a:r>
          </a:p>
          <a:p>
            <a:r>
              <a:rPr lang="en-US" dirty="0"/>
              <a:t>Generally speaking, this is undesirable</a:t>
            </a:r>
          </a:p>
        </p:txBody>
      </p:sp>
    </p:spTree>
    <p:extLst>
      <p:ext uri="{BB962C8B-B14F-4D97-AF65-F5344CB8AC3E}">
        <p14:creationId xmlns:p14="http://schemas.microsoft.com/office/powerpoint/2010/main" val="536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Switch de-bouncing can be achieved with a hardware or software solution</a:t>
            </a:r>
          </a:p>
          <a:p>
            <a:r>
              <a:rPr lang="en-US" dirty="0"/>
              <a:t>The software approach involves using a timer</a:t>
            </a:r>
          </a:p>
          <a:p>
            <a:r>
              <a:rPr lang="en-US" dirty="0"/>
              <a:t>Instead of creating our own switch debouncing code, we will find a suitable library to handle button events</a:t>
            </a:r>
          </a:p>
          <a:p>
            <a:r>
              <a:rPr lang="en-US" dirty="0"/>
              <a:t>We will use </a:t>
            </a:r>
            <a:r>
              <a:rPr lang="en-US" dirty="0" err="1"/>
              <a:t>mpy</a:t>
            </a:r>
            <a:r>
              <a:rPr lang="en-US" dirty="0"/>
              <a:t>-lib written by Kevin </a:t>
            </a:r>
            <a:r>
              <a:rPr lang="en-US" dirty="0" err="1"/>
              <a:t>Köck</a:t>
            </a:r>
            <a:endParaRPr lang="en-US" dirty="0"/>
          </a:p>
          <a:p>
            <a:r>
              <a:rPr lang="en-US" dirty="0">
                <a:hlinkClick r:id="rId2"/>
              </a:rPr>
              <a:t>https://github.com/tve/mpy-lib/blob/master/button/aswitch.py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simple asynchronous push button module</a:t>
            </a:r>
          </a:p>
          <a:p>
            <a:r>
              <a:rPr lang="en-US" dirty="0"/>
              <a:t>Complete Python IOT example 6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If you only need to detect close/open (press/release) events, the </a:t>
            </a:r>
            <a:r>
              <a:rPr lang="en-US" dirty="0" err="1"/>
              <a:t>async_switch</a:t>
            </a:r>
            <a:r>
              <a:rPr lang="en-US" dirty="0"/>
              <a:t> module is what you should use</a:t>
            </a:r>
          </a:p>
          <a:p>
            <a:r>
              <a:rPr lang="en-US" dirty="0"/>
              <a:t>If you need additional event listeners, like long press, or double-click, there is a more sophisticated version of this library</a:t>
            </a:r>
          </a:p>
          <a:p>
            <a:r>
              <a:rPr lang="en-US" dirty="0">
                <a:hlinkClick r:id="rId2"/>
              </a:rPr>
              <a:t>https://github.com/tve/mpy-lib/blob/master/button/abutton.py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advanced asynchronous push button module</a:t>
            </a:r>
          </a:p>
          <a:p>
            <a:r>
              <a:rPr lang="en-US" dirty="0"/>
              <a:t>This module allows you to create listeners for press, release, long(press) and double(click) events</a:t>
            </a:r>
          </a:p>
          <a:p>
            <a:r>
              <a:rPr lang="en-US" dirty="0"/>
              <a:t>The default time for long(press) is 1 second</a:t>
            </a:r>
          </a:p>
          <a:p>
            <a:r>
              <a:rPr lang="en-US" dirty="0"/>
              <a:t>The default timeout for double(click) is 400 milliseconds</a:t>
            </a:r>
          </a:p>
          <a:p>
            <a:r>
              <a:rPr lang="en-US" dirty="0"/>
              <a:t>Complete Python IOT example 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Complete Python IOT examples 8-11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12-13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Output devices (LEDs &amp; Buzzers)</a:t>
            </a:r>
          </a:p>
          <a:p>
            <a:r>
              <a:rPr lang="en-US" dirty="0"/>
              <a:t>Complete Python IOT example 1-2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We will attach a new button to pin 33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</a:t>
            </a:r>
            <a:r>
              <a:rPr lang="en-US"/>
              <a:t>example 16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async_switch</a:t>
            </a:r>
            <a:r>
              <a:rPr lang="en-US" dirty="0"/>
              <a:t> module to handle button events</a:t>
            </a:r>
          </a:p>
          <a:p>
            <a:pPr lvl="1"/>
            <a:r>
              <a:rPr lang="en-US" dirty="0"/>
              <a:t>Use asynchronous flicker for buzzer and </a:t>
            </a:r>
            <a:r>
              <a:rPr lang="en-US"/>
              <a:t>dotstar</a:t>
            </a:r>
            <a:endParaRPr lang="en-US" dirty="0"/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flicker method to our Output class</a:t>
            </a:r>
          </a:p>
          <a:p>
            <a:r>
              <a:rPr lang="en-US" dirty="0"/>
              <a:t>The flicker method will turn the Led/Buzzer on, wait for a specified delay, then turn the Led/Buzzer off</a:t>
            </a:r>
          </a:p>
          <a:p>
            <a:r>
              <a:rPr lang="en-US" dirty="0"/>
              <a:t>Complete Python IOT example 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example illustrated the problem with synchronous programming</a:t>
            </a:r>
          </a:p>
          <a:p>
            <a:r>
              <a:rPr lang="en-US" dirty="0"/>
              <a:t>The sleep method is a blocking method – it blocks code execution until the sleep period has completed</a:t>
            </a:r>
          </a:p>
          <a:p>
            <a:r>
              <a:rPr lang="en-US" dirty="0"/>
              <a:t>As we add more I/O components, synchronous code is not desirable</a:t>
            </a:r>
          </a:p>
          <a:p>
            <a:r>
              <a:rPr lang="en-US" dirty="0"/>
              <a:t>If we want to perform multiple tasks simultaneously (like flicker 2 different </a:t>
            </a:r>
            <a:r>
              <a:rPr lang="en-US" dirty="0" err="1"/>
              <a:t>leds</a:t>
            </a:r>
            <a:r>
              <a:rPr lang="en-US" dirty="0"/>
              <a:t>) we need to learn how to create asynchronous code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Python has a few different libraries that enable us to handle concurrency or multi-processing</a:t>
            </a:r>
          </a:p>
          <a:p>
            <a:r>
              <a:rPr lang="en-US" dirty="0"/>
              <a:t>The one we will focus on is </a:t>
            </a:r>
            <a:r>
              <a:rPr lang="en-US" dirty="0" err="1"/>
              <a:t>asyncio</a:t>
            </a:r>
            <a:r>
              <a:rPr lang="en-US" dirty="0"/>
              <a:t> (</a:t>
            </a:r>
            <a:r>
              <a:rPr lang="en-US" dirty="0" err="1"/>
              <a:t>uasyncio</a:t>
            </a:r>
            <a:r>
              <a:rPr lang="en-US" dirty="0"/>
              <a:t> for </a:t>
            </a:r>
            <a:r>
              <a:rPr lang="en-US" dirty="0" err="1"/>
              <a:t>MicroPython</a:t>
            </a:r>
            <a:r>
              <a:rPr lang="en-US" dirty="0"/>
              <a:t>)</a:t>
            </a:r>
          </a:p>
          <a:p>
            <a:r>
              <a:rPr lang="en-US" dirty="0"/>
              <a:t>Asynchronous programming is a bit challenging, but for what we need to do – it is an ideal solution</a:t>
            </a:r>
          </a:p>
        </p:txBody>
      </p:sp>
    </p:spTree>
    <p:extLst>
      <p:ext uri="{BB962C8B-B14F-4D97-AF65-F5344CB8AC3E}">
        <p14:creationId xmlns:p14="http://schemas.microsoft.com/office/powerpoint/2010/main" val="20353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First, let’s try to understand what </a:t>
            </a:r>
            <a:r>
              <a:rPr lang="en-US" dirty="0" err="1"/>
              <a:t>asyncio</a:t>
            </a:r>
            <a:r>
              <a:rPr lang="en-US" dirty="0"/>
              <a:t> is</a:t>
            </a:r>
          </a:p>
          <a:p>
            <a:r>
              <a:rPr lang="en-US" dirty="0">
                <a:hlinkClick r:id="rId2"/>
              </a:rPr>
              <a:t>https://realpython.com/async-io-python/#async-io-explained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asyncio</a:t>
            </a:r>
            <a:r>
              <a:rPr lang="en-US" dirty="0"/>
              <a:t>, we create coroutines using the async/await syntax</a:t>
            </a:r>
          </a:p>
          <a:p>
            <a:r>
              <a:rPr lang="en-US" dirty="0"/>
              <a:t>“A coroutine is a function that can suspend its execution before reaching return, and it can indirectly pass control to another coroutine for some time.”</a:t>
            </a:r>
          </a:p>
          <a:p>
            <a:r>
              <a:rPr lang="en-US" dirty="0">
                <a:hlinkClick r:id="rId2"/>
              </a:rPr>
              <a:t>https://realpython.com/async-io-python/#the-asyncio-package-and-asyncawait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rewrite the flicker method to use </a:t>
            </a:r>
            <a:r>
              <a:rPr lang="en-US" dirty="0" err="1"/>
              <a:t>asyncio</a:t>
            </a:r>
            <a:r>
              <a:rPr lang="en-US" dirty="0"/>
              <a:t> for a better understanding</a:t>
            </a:r>
          </a:p>
          <a:p>
            <a:r>
              <a:rPr lang="en-US" dirty="0"/>
              <a:t>Complete Python IOT example 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blink method to the Output class using </a:t>
            </a:r>
            <a:r>
              <a:rPr lang="en-US" dirty="0" err="1"/>
              <a:t>asyncio</a:t>
            </a:r>
            <a:endParaRPr lang="en-US" dirty="0"/>
          </a:p>
          <a:p>
            <a:r>
              <a:rPr lang="en-US" dirty="0"/>
              <a:t>The blink method can be run indefinitely or for a specified number of iterations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18785</TotalTime>
  <Words>1653</Words>
  <Application>Microsoft Office PowerPoint</Application>
  <PresentationFormat>Widescreen</PresentationFormat>
  <Paragraphs>162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782</cp:revision>
  <dcterms:created xsi:type="dcterms:W3CDTF">2018-11-03T17:51:56Z</dcterms:created>
  <dcterms:modified xsi:type="dcterms:W3CDTF">2021-07-07T03:52:19Z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